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Courgette" panose="02000603070400060004" pitchFamily="2" charset="0"/>
      <p:regular r:id="rId16"/>
    </p:embeddedFont>
    <p:embeddedFont>
      <p:font typeface="Wingdings 2" panose="05020102010507070707" pitchFamily="18" charset="2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54A8F-61BB-4E61-8EA6-6A3FFC3E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02A1-A1B1-446B-8A31-910E079B68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A08A2-B827-43A9-B144-9D8F1810AA83}" type="datetime1">
              <a:rPr lang="en-ZA" smtClean="0"/>
              <a:t>2019/11/27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EABD-64EE-4A4F-9E09-D6C60E3B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9951-AC8B-46D2-9A59-10DD7C5E85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F2F3-7EB2-4BDB-A5D4-BCA6B55187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1746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C112E4-CE71-444E-B6EC-AB2FFFE70C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FCD39-69F6-4E2C-B99B-2D8D28CC0395}" type="datetime1">
              <a:rPr lang="en-ZA" smtClean="0"/>
              <a:t>2019/11/27</a:t>
            </a:fld>
            <a:endParaRPr lang="en-Z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5A5DD-A692-47CE-836B-DA890BFA2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0DAF48D-B54B-4F36-9BB2-8B0FD73636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899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08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44A5-33D8-4C5D-9758-A393894B7184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7CA0-1626-41CB-8677-79506B700BD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CF72-8326-4243-93CB-56234D52FCE9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2E7C-23A4-4F71-A238-589731944C1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E3DD-85D9-4959-9124-3BB565CCD7E5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4F15-6357-416C-896E-C8BA9B6E2213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6DC9-1C16-48AB-BF56-5C02C967F7F5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F98-E368-448C-A77B-BE16464A8F54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68A3-AC93-4B93-A4BF-2D34F86A0C4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C023-131A-459F-8685-FDF0CE14404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660-49FC-4908-B2AF-84029555C8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C875-5B45-45C7-BA50-E500724C71A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F7FF853-870A-447F-8753-00BC58D32B6A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67F5BE1-0827-4460-90E2-054F67E5160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0F2E6D-909A-4B79-A62A-8A1A273B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86F2-118B-4A9A-AA36-F9EA8CA838F8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FF05C6-28B1-44D2-A766-59DCF700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3066AE-0404-47A5-AF2C-1DCEFD5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CA0F845-563B-47D7-AFB2-6EA62C2A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CC28-4063-4B0C-A0F7-EE6F8A7AB560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9F6584-8F5A-4388-A312-5CFBE8E9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956111-A545-490B-912F-885031F7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solidFill>
            <a:schemeClr val="bg2">
              <a:lumMod val="90000"/>
              <a:lumOff val="10000"/>
              <a:alpha val="85000"/>
            </a:schemeClr>
          </a:solidFill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70B4632-54D7-4E3D-BEC8-AA7EEDAA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C76E-5A29-41AB-9C5F-2D49FF83B0A6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BFA04-D6DD-4062-BFCB-B63BFCF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31D51A-638E-40B7-B132-319B8E8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B98F-C795-41EC-B810-3D10CE40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0E1AA-40A7-48FE-A246-4B5B37BF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CE27C-133C-49F4-9FBB-77B76549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phic 7" descr="Dog">
            <a:extLst>
              <a:ext uri="{FF2B5EF4-FFF2-40B4-BE49-F238E27FC236}">
                <a16:creationId xmlns:a16="http://schemas.microsoft.com/office/drawing/2014/main" id="{28C0816A-1003-4F5A-9D6E-A1DFA874C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310" y="2295101"/>
            <a:ext cx="1949355" cy="1949355"/>
          </a:xfrm>
          <a:prstGeom prst="rect">
            <a:avLst/>
          </a:prstGeom>
        </p:spPr>
      </p:pic>
      <p:pic>
        <p:nvPicPr>
          <p:cNvPr id="9" name="Graphic 8" descr="Dog">
            <a:extLst>
              <a:ext uri="{FF2B5EF4-FFF2-40B4-BE49-F238E27FC236}">
                <a16:creationId xmlns:a16="http://schemas.microsoft.com/office/drawing/2014/main" id="{2CC347A2-93DE-4B6B-A423-66BE4B18F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9520" y="2295101"/>
            <a:ext cx="1949355" cy="1949355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83823185-6837-43A3-87F4-B7467696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0731" y="2295101"/>
            <a:ext cx="1949355" cy="1949355"/>
          </a:xfrm>
          <a:prstGeom prst="rect">
            <a:avLst/>
          </a:prstGeom>
        </p:spPr>
      </p:pic>
      <p:pic>
        <p:nvPicPr>
          <p:cNvPr id="11" name="Graphic 10" descr="Dog">
            <a:extLst>
              <a:ext uri="{FF2B5EF4-FFF2-40B4-BE49-F238E27FC236}">
                <a16:creationId xmlns:a16="http://schemas.microsoft.com/office/drawing/2014/main" id="{B10A220A-62D0-42E3-83CA-489F1E040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1941" y="2295101"/>
            <a:ext cx="1949355" cy="1949355"/>
          </a:xfrm>
          <a:prstGeom prst="rect">
            <a:avLst/>
          </a:prstGeom>
        </p:spPr>
      </p:pic>
      <p:pic>
        <p:nvPicPr>
          <p:cNvPr id="12" name="Graphic 11" descr="Dog">
            <a:extLst>
              <a:ext uri="{FF2B5EF4-FFF2-40B4-BE49-F238E27FC236}">
                <a16:creationId xmlns:a16="http://schemas.microsoft.com/office/drawing/2014/main" id="{9AA13031-54C4-4F3F-8C47-FB3AF0880A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03152" y="2295101"/>
            <a:ext cx="1949355" cy="19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30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8324</TotalTime>
  <Words>127</Words>
  <Application>Microsoft Office PowerPoint</Application>
  <PresentationFormat>Widescreen</PresentationFormat>
  <Paragraphs>43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Century Gothic</vt:lpstr>
      <vt:lpstr>Wingdings 2</vt:lpstr>
      <vt:lpstr>Courgette</vt:lpstr>
      <vt:lpstr>Calibri</vt:lpstr>
      <vt:lpstr>Quotable</vt:lpstr>
      <vt:lpstr>Safest Solution Group</vt:lpstr>
      <vt:lpstr>Furkiddz Benefits</vt:lpstr>
      <vt:lpstr>Workshops for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31</cp:revision>
  <dcterms:created xsi:type="dcterms:W3CDTF">2019-11-15T12:25:40Z</dcterms:created>
  <dcterms:modified xsi:type="dcterms:W3CDTF">2019-11-27T11:57:22Z</dcterms:modified>
</cp:coreProperties>
</file>